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BFA74-D9A0-4B9E-BCAF-57398F3160A2}" type="datetimeFigureOut">
              <a:rPr lang="en-US" smtClean="0"/>
              <a:t>12/6/2013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24460-A0AD-40DA-9DEF-7528DB47FA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482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A771-C7D9-4F8E-81B6-F1896F5AB5D7}" type="datetimeFigureOut">
              <a:rPr lang="en-US" smtClean="0"/>
              <a:pPr/>
              <a:t>12/6/2013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8293-9E6E-4633-A474-DFA20DD6E9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A771-C7D9-4F8E-81B6-F1896F5AB5D7}" type="datetimeFigureOut">
              <a:rPr lang="en-US" smtClean="0"/>
              <a:pPr/>
              <a:t>12/6/2013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8293-9E6E-4633-A474-DFA20DD6E9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A771-C7D9-4F8E-81B6-F1896F5AB5D7}" type="datetimeFigureOut">
              <a:rPr lang="en-US" smtClean="0"/>
              <a:pPr/>
              <a:t>12/6/2013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8293-9E6E-4633-A474-DFA20DD6E9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A771-C7D9-4F8E-81B6-F1896F5AB5D7}" type="datetimeFigureOut">
              <a:rPr lang="en-US" smtClean="0"/>
              <a:pPr/>
              <a:t>12/6/2013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8293-9E6E-4633-A474-DFA20DD6E9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A771-C7D9-4F8E-81B6-F1896F5AB5D7}" type="datetimeFigureOut">
              <a:rPr lang="en-US" smtClean="0"/>
              <a:pPr/>
              <a:t>12/6/2013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8293-9E6E-4633-A474-DFA20DD6E9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A771-C7D9-4F8E-81B6-F1896F5AB5D7}" type="datetimeFigureOut">
              <a:rPr lang="en-US" smtClean="0"/>
              <a:pPr/>
              <a:t>12/6/2013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8293-9E6E-4633-A474-DFA20DD6E9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A771-C7D9-4F8E-81B6-F1896F5AB5D7}" type="datetimeFigureOut">
              <a:rPr lang="en-US" smtClean="0"/>
              <a:pPr/>
              <a:t>12/6/2013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8293-9E6E-4633-A474-DFA20DD6E9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A771-C7D9-4F8E-81B6-F1896F5AB5D7}" type="datetimeFigureOut">
              <a:rPr lang="en-US" smtClean="0"/>
              <a:pPr/>
              <a:t>12/6/2013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8293-9E6E-4633-A474-DFA20DD6E9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A771-C7D9-4F8E-81B6-F1896F5AB5D7}" type="datetimeFigureOut">
              <a:rPr lang="en-US" smtClean="0"/>
              <a:pPr/>
              <a:t>12/6/2013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8293-9E6E-4633-A474-DFA20DD6E9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A771-C7D9-4F8E-81B6-F1896F5AB5D7}" type="datetimeFigureOut">
              <a:rPr lang="en-US" smtClean="0"/>
              <a:pPr/>
              <a:t>12/6/2013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8293-9E6E-4633-A474-DFA20DD6E9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A771-C7D9-4F8E-81B6-F1896F5AB5D7}" type="datetimeFigureOut">
              <a:rPr lang="en-US" smtClean="0"/>
              <a:pPr/>
              <a:t>12/6/2013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8293-9E6E-4633-A474-DFA20DD6E9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158A771-C7D9-4F8E-81B6-F1896F5AB5D7}" type="datetimeFigureOut">
              <a:rPr lang="en-US" smtClean="0"/>
              <a:pPr/>
              <a:t>12/6/2013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40B8293-9E6E-4633-A474-DFA20DD6E9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k.edu/student_life/forms_docs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Charter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become a Club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6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Charter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Pick up a club Charter packet from PUB 160 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Get </a:t>
            </a:r>
            <a:r>
              <a:rPr lang="en-US" sz="2800" dirty="0" smtClean="0"/>
              <a:t>all appropriate signatures including: Advisor’s signature and 10 currently registered students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Turn in to Club Coordinator’s Mailbox in PUB 160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Club Coordinator reads through </a:t>
            </a:r>
            <a:r>
              <a:rPr lang="en-US" sz="2800" dirty="0" smtClean="0"/>
              <a:t>it and will contact Representative listed if there are problems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Club Coordinator and Director of Student </a:t>
            </a:r>
            <a:r>
              <a:rPr lang="en-US" sz="2800" dirty="0" smtClean="0"/>
              <a:t>Life </a:t>
            </a:r>
            <a:r>
              <a:rPr lang="en-US" sz="2800" dirty="0" smtClean="0"/>
              <a:t>approves </a:t>
            </a:r>
            <a:r>
              <a:rPr lang="en-US" sz="2800" dirty="0" smtClean="0"/>
              <a:t>it </a:t>
            </a:r>
          </a:p>
        </p:txBody>
      </p:sp>
    </p:spTree>
    <p:extLst>
      <p:ext uri="{BB962C8B-B14F-4D97-AF65-F5344CB8AC3E}">
        <p14:creationId xmlns:p14="http://schemas.microsoft.com/office/powerpoint/2010/main" val="416439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Charter Process Continued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3200" dirty="0" smtClean="0"/>
              <a:t>Listed </a:t>
            </a:r>
            <a:r>
              <a:rPr lang="en-US" sz="3200" dirty="0"/>
              <a:t>Representative gets a notice saying their Club is up for Charter at next Club Committee 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3200" dirty="0" smtClean="0"/>
              <a:t>At Club Committee, Charter </a:t>
            </a:r>
            <a:r>
              <a:rPr lang="en-US" sz="3200" dirty="0"/>
              <a:t>gets discussed and </a:t>
            </a:r>
            <a:r>
              <a:rPr lang="en-US" sz="3200" dirty="0" smtClean="0"/>
              <a:t>voted </a:t>
            </a:r>
            <a:r>
              <a:rPr lang="en-US" sz="3200" dirty="0" smtClean="0"/>
              <a:t>on</a:t>
            </a:r>
            <a:endParaRPr lang="en-US" sz="3200" dirty="0" smtClean="0"/>
          </a:p>
          <a:p>
            <a:pPr marL="731520" lvl="1" indent="-457200"/>
            <a:r>
              <a:rPr lang="en-US" sz="2800" dirty="0" smtClean="0"/>
              <a:t>If approved, Congrats</a:t>
            </a:r>
            <a:r>
              <a:rPr lang="en-US" sz="2800" dirty="0" smtClean="0"/>
              <a:t>!</a:t>
            </a:r>
            <a:endParaRPr lang="en-US" sz="2800" dirty="0"/>
          </a:p>
          <a:p>
            <a:pPr marL="731520" lvl="1" indent="-457200"/>
            <a:r>
              <a:rPr lang="en-US" sz="2800" dirty="0" smtClean="0"/>
              <a:t>If denied, Representative and Club Coordinator will meet to discuss any possible changes, then back to Club Committee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5001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Challenges in getting Chartered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Mission Statement isn’t inclusive to all students or it focuses too much on the community, not </a:t>
            </a:r>
            <a:r>
              <a:rPr lang="en-US" sz="2800" smtClean="0"/>
              <a:t>Clark College</a:t>
            </a:r>
            <a:endParaRPr lang="en-US" sz="2800" dirty="0" smtClean="0"/>
          </a:p>
          <a:p>
            <a:r>
              <a:rPr lang="en-US" sz="2800" dirty="0" smtClean="0"/>
              <a:t>Not all 10 student signatures and SINs are valid</a:t>
            </a:r>
          </a:p>
          <a:p>
            <a:r>
              <a:rPr lang="en-US" sz="2800" dirty="0" smtClean="0"/>
              <a:t>Another Club very similar to yours already exists</a:t>
            </a:r>
          </a:p>
          <a:p>
            <a:r>
              <a:rPr lang="en-US" sz="2800" dirty="0" smtClean="0"/>
              <a:t>Another Program at Clark already exists that is the same as your Club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6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Please Read Club Handbook!</a:t>
            </a:r>
          </a:p>
          <a:p>
            <a:pPr lvl="1"/>
            <a:r>
              <a:rPr lang="en-US" sz="3200" dirty="0" smtClean="0"/>
              <a:t>Found at </a:t>
            </a:r>
            <a:r>
              <a:rPr lang="en-US" sz="3200" dirty="0">
                <a:hlinkClick r:id="rId2"/>
              </a:rPr>
              <a:t>http://www.clark.edu/student_life/forms_docs.php</a:t>
            </a:r>
            <a:endParaRPr lang="en-US" sz="3200" dirty="0" smtClean="0"/>
          </a:p>
          <a:p>
            <a:r>
              <a:rPr lang="en-US" sz="3200" dirty="0" smtClean="0"/>
              <a:t>Any other questions, comments, etc.</a:t>
            </a:r>
          </a:p>
          <a:p>
            <a:pPr lvl="1"/>
            <a:r>
              <a:rPr lang="en-US" sz="3200" dirty="0" smtClean="0"/>
              <a:t>Ask the Club Coordinator</a:t>
            </a:r>
            <a:r>
              <a:rPr lang="en-US" sz="3200" dirty="0" smtClean="0"/>
              <a:t>!</a:t>
            </a:r>
          </a:p>
          <a:p>
            <a:pPr lvl="1"/>
            <a:r>
              <a:rPr lang="en-US" sz="3200" dirty="0" smtClean="0"/>
              <a:t>Email at ascccc@clark.edu</a:t>
            </a:r>
            <a:endParaRPr lang="en-US" sz="3200" dirty="0" smtClean="0"/>
          </a:p>
          <a:p>
            <a:r>
              <a:rPr lang="en-US" sz="3200" dirty="0" smtClean="0"/>
              <a:t>You must attend </a:t>
            </a:r>
            <a:r>
              <a:rPr lang="en-US" sz="3200" i="1" dirty="0" smtClean="0"/>
              <a:t>at least </a:t>
            </a:r>
            <a:r>
              <a:rPr lang="en-US" sz="3200" dirty="0" smtClean="0"/>
              <a:t>4 Club Committee meetings to keep “Active” Club </a:t>
            </a:r>
            <a:r>
              <a:rPr lang="en-US" sz="3200" dirty="0" smtClean="0"/>
              <a:t>status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562812671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40</TotalTime>
  <Words>215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Tw Cen MT</vt:lpstr>
      <vt:lpstr>Thatch</vt:lpstr>
      <vt:lpstr>Charter Process</vt:lpstr>
      <vt:lpstr>Charter Process</vt:lpstr>
      <vt:lpstr>Charter Process Continued </vt:lpstr>
      <vt:lpstr>Possible Challenges in getting Chartered</vt:lpstr>
      <vt:lpstr>Other Information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Charter Process</dc:title>
  <dc:creator>Rachael</dc:creator>
  <cp:lastModifiedBy>ASCC Club Coordinator</cp:lastModifiedBy>
  <cp:revision>4</cp:revision>
  <dcterms:created xsi:type="dcterms:W3CDTF">2013-09-28T17:42:42Z</dcterms:created>
  <dcterms:modified xsi:type="dcterms:W3CDTF">2013-12-06T22:53:48Z</dcterms:modified>
</cp:coreProperties>
</file>